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4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4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3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4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1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48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4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7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02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35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2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87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1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0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4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988CB-50B1-40DB-9E13-FDE196E0D9D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739F-FF7D-41A3-8C51-6E9F16838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29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DD54-3BAF-41DA-BBAE-A07634212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GB" dirty="0"/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3D91E-DA73-421D-B399-8A667940E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1198563"/>
            <a:ext cx="6607791" cy="282733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this will teach you about AVEBURY!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F90943-F350-41F2-BE5A-F20CE25F0D2E}"/>
              </a:ext>
            </a:extLst>
          </p:cNvPr>
          <p:cNvSpPr txBox="1">
            <a:spLocks/>
          </p:cNvSpPr>
          <p:nvPr/>
        </p:nvSpPr>
        <p:spPr>
          <a:xfrm>
            <a:off x="1676400" y="11985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0D7533-B49E-4B0E-A22B-1490B20590F0}"/>
              </a:ext>
            </a:extLst>
          </p:cNvPr>
          <p:cNvSpPr txBox="1">
            <a:spLocks/>
          </p:cNvSpPr>
          <p:nvPr/>
        </p:nvSpPr>
        <p:spPr>
          <a:xfrm>
            <a:off x="1676400" y="19883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1026" name="Picture 2" descr="Avebury Stone Circle">
            <a:extLst>
              <a:ext uri="{FF2B5EF4-FFF2-40B4-BE49-F238E27FC236}">
                <a16:creationId xmlns:a16="http://schemas.microsoft.com/office/drawing/2014/main" id="{7E362461-0B70-4527-80A8-C41DC7DA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4" y="-71437"/>
            <a:ext cx="6267854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1F66-EC3D-4663-9114-17C65366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22" y="1144489"/>
            <a:ext cx="9693050" cy="1279872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Stones!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DB40-C43C-4928-8953-ED63BB49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5" y="1784425"/>
            <a:ext cx="9338482" cy="124877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Avebury is a place </a:t>
            </a:r>
          </a:p>
          <a:p>
            <a:pPr marL="0" indent="0">
              <a:buNone/>
            </a:pPr>
            <a:r>
              <a:rPr lang="en-GB" sz="4800" dirty="0"/>
              <a:t> </a:t>
            </a:r>
            <a:r>
              <a:rPr lang="en-GB" sz="4800" dirty="0">
                <a:solidFill>
                  <a:srgbClr val="FFFF00"/>
                </a:solidFill>
              </a:rPr>
              <a:t>with very strong rocks!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50143077-3388-49D7-9C2A-10638A2299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7849426"/>
                  </p:ext>
                </p:extLst>
              </p:nvPr>
            </p:nvGraphicFramePr>
            <p:xfrm>
              <a:off x="-2851194" y="1350870"/>
              <a:ext cx="3048000" cy="1714500"/>
            </p:xfrm>
            <a:graphic>
              <a:graphicData uri="http://schemas.microsoft.com/office/powerpoint/2016/slidezoom">
                <pslz:sldZm>
                  <pslz:sldZmObj sldId="257" cId="4133056877">
                    <pslz:zmPr id="{F80F9BC6-2F3B-4D23-A566-4B052B40AF6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0143077-3388-49D7-9C2A-10638A2299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51194" y="13508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26" name="Picture 2" descr="The secrets of Avebury's stones | Wanderlust">
            <a:extLst>
              <a:ext uri="{FF2B5EF4-FFF2-40B4-BE49-F238E27FC236}">
                <a16:creationId xmlns:a16="http://schemas.microsoft.com/office/drawing/2014/main" id="{F96BEB0D-3EF5-4854-BFE3-F877CB5B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32" y="3589294"/>
            <a:ext cx="4577687" cy="27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56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159E-642C-4BAB-A479-AE0230E8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38" y="495505"/>
            <a:ext cx="9404723" cy="140053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Stones 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080F-8D9B-4BA1-8F8C-B6F2464A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The cave mans used rope and logs to move the rocks many other things to.</a:t>
            </a:r>
          </a:p>
        </p:txBody>
      </p:sp>
      <p:pic>
        <p:nvPicPr>
          <p:cNvPr id="2050" name="Picture 2" descr="Climbers We Lost in 2019">
            <a:extLst>
              <a:ext uri="{FF2B5EF4-FFF2-40B4-BE49-F238E27FC236}">
                <a16:creationId xmlns:a16="http://schemas.microsoft.com/office/drawing/2014/main" id="{EE3FCA5E-B95C-403B-BF94-172D1554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69" y="3071532"/>
            <a:ext cx="5915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29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EB90-B00D-458D-B0A2-BB5AB6A2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85C8-2DD3-41CF-8238-4A9A9D9F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3559"/>
            <a:ext cx="10931311" cy="549088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>
                <a:solidFill>
                  <a:schemeClr val="accent1"/>
                </a:solidFill>
              </a:rPr>
              <a:t>Some stones were moved by logs, rocks and cave men! The stones were fat and strong and</a:t>
            </a:r>
            <a:r>
              <a:rPr lang="en-GB" sz="3200" u="sng" dirty="0">
                <a:solidFill>
                  <a:schemeClr val="accent1"/>
                </a:solidFill>
              </a:rPr>
              <a:t> about </a:t>
            </a:r>
            <a:r>
              <a:rPr lang="en-GB" sz="3200" dirty="0">
                <a:solidFill>
                  <a:schemeClr val="accent1"/>
                </a:solidFill>
              </a:rPr>
              <a:t>13 feet high!</a:t>
            </a:r>
          </a:p>
        </p:txBody>
      </p:sp>
      <p:pic>
        <p:nvPicPr>
          <p:cNvPr id="3074" name="Picture 2" descr="Avebury Stone Circle and Avebury Manor and Garden - Great West Way">
            <a:extLst>
              <a:ext uri="{FF2B5EF4-FFF2-40B4-BE49-F238E27FC236}">
                <a16:creationId xmlns:a16="http://schemas.microsoft.com/office/drawing/2014/main" id="{4E8781A9-7246-4C1D-8599-CB19F3BC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72" y="2615180"/>
            <a:ext cx="6659562" cy="38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7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63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Avebury</vt:lpstr>
      <vt:lpstr>Stones!</vt:lpstr>
      <vt:lpstr>Stones arrival</vt:lpstr>
      <vt:lpstr>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 Pupil Laptop</dc:creator>
  <cp:lastModifiedBy>ROS Pupil Laptop</cp:lastModifiedBy>
  <cp:revision>12</cp:revision>
  <dcterms:created xsi:type="dcterms:W3CDTF">2020-11-13T11:28:22Z</dcterms:created>
  <dcterms:modified xsi:type="dcterms:W3CDTF">2020-11-13T14:11:48Z</dcterms:modified>
</cp:coreProperties>
</file>